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1" r:id="rId4"/>
    <p:sldId id="274" r:id="rId5"/>
    <p:sldId id="275" r:id="rId6"/>
    <p:sldId id="273" r:id="rId7"/>
    <p:sldId id="259" r:id="rId8"/>
    <p:sldId id="260" r:id="rId9"/>
    <p:sldId id="261" r:id="rId10"/>
    <p:sldId id="266" r:id="rId11"/>
    <p:sldId id="268" r:id="rId12"/>
    <p:sldId id="267" r:id="rId13"/>
    <p:sldId id="269" r:id="rId14"/>
    <p:sldId id="265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75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460FA-D1B9-46B8-8D85-0B4239608F3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BC456-B157-4C11-802C-BED616BD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00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BC456-B157-4C11-802C-BED616BD634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27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747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3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0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40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96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7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95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54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5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77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A4782-9602-4C0B-B70D-BE44210CDDD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D39AD-D304-4C49-A029-33A51DB54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4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88641"/>
            <a:ext cx="6336704" cy="216023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МУНИЦИПАЛЬНОЕ ДОШКОЛЬНОЕ ОБРАЗОВАТЕЛЬНОЕ УЧРЕЖДЕНИЕ ДЕТСКИЙ САД №14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6624736" cy="1872208"/>
          </a:xfrm>
        </p:spPr>
        <p:txBody>
          <a:bodyPr>
            <a:normAutofit fontScale="85000" lnSpcReduction="10000"/>
          </a:bodyPr>
          <a:lstStyle/>
          <a:p>
            <a:r>
              <a:rPr lang="ru-RU" sz="4400" dirty="0"/>
              <a:t> </a:t>
            </a:r>
            <a:r>
              <a:rPr lang="ru-RU" sz="4400" b="1" dirty="0">
                <a:solidFill>
                  <a:srgbClr val="FF0000"/>
                </a:solidFill>
              </a:rPr>
              <a:t>«Нравственно-патриотическое воспитание дошкольников через музейную педагогику»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6" name="фон для презентации (лирика) - VA Real Piano-A Collec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5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r>
              <a:rPr lang="ru-RU" b="1" dirty="0" smtClean="0"/>
              <a:t> </a:t>
            </a:r>
            <a:r>
              <a:rPr lang="ru-RU" sz="5300" b="1" dirty="0" smtClean="0">
                <a:solidFill>
                  <a:srgbClr val="FF0000"/>
                </a:solidFill>
              </a:rPr>
              <a:t>Наш любимый край </a:t>
            </a:r>
            <a:r>
              <a:rPr lang="ru-RU" sz="5300" b="1" dirty="0">
                <a:solidFill>
                  <a:srgbClr val="FF0000"/>
                </a:solidFill>
              </a:rPr>
              <a:t>Донской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8491"/>
            <a:ext cx="2952327" cy="221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77072"/>
            <a:ext cx="33603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3" y="3632736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47150"/>
            <a:ext cx="2067694" cy="275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18491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89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05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Музей одного предмета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2" y="1124744"/>
            <a:ext cx="8413496" cy="2637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2" y="3861048"/>
            <a:ext cx="877353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2" y="1065132"/>
            <a:ext cx="8773536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817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709490" cy="5929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52" y="476672"/>
            <a:ext cx="3962963" cy="5894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" y="421800"/>
            <a:ext cx="4530973" cy="614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8894" y="1635323"/>
            <a:ext cx="5934995" cy="3840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470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Библиотека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7663" y="980729"/>
            <a:ext cx="5544619" cy="597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792587" cy="1751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411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/>
              <a:t>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solidFill>
                  <a:srgbClr val="FF0000"/>
                </a:solidFill>
              </a:rPr>
              <a:t>Фильмотека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2000" b="1" dirty="0" smtClean="0">
                <a:solidFill>
                  <a:srgbClr val="002060"/>
                </a:solidFill>
              </a:rPr>
              <a:t>1.Детям </a:t>
            </a:r>
            <a:r>
              <a:rPr lang="ru-RU" sz="2000" b="1" dirty="0">
                <a:solidFill>
                  <a:srgbClr val="002060"/>
                </a:solidFill>
              </a:rPr>
              <a:t>о музеях.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2. </a:t>
            </a:r>
            <a:r>
              <a:rPr lang="ru-RU" sz="2000" b="1" dirty="0">
                <a:solidFill>
                  <a:srgbClr val="002060"/>
                </a:solidFill>
              </a:rPr>
              <a:t>Правила поведения в музеях. (для дошкольников)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3.Какие  </a:t>
            </a:r>
            <a:r>
              <a:rPr lang="ru-RU" sz="2000" b="1" dirty="0">
                <a:solidFill>
                  <a:srgbClr val="002060"/>
                </a:solidFill>
              </a:rPr>
              <a:t>бывают музеи.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4</a:t>
            </a:r>
            <a:r>
              <a:rPr lang="ru-RU" sz="2000" b="1" dirty="0" smtClean="0">
                <a:solidFill>
                  <a:srgbClr val="002060"/>
                </a:solidFill>
              </a:rPr>
              <a:t>.Необычные </a:t>
            </a:r>
            <a:r>
              <a:rPr lang="ru-RU" sz="2000" b="1" dirty="0">
                <a:solidFill>
                  <a:srgbClr val="002060"/>
                </a:solidFill>
              </a:rPr>
              <a:t>музеи России.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5</a:t>
            </a:r>
            <a:r>
              <a:rPr lang="ru-RU" sz="2000" b="1" dirty="0" smtClean="0">
                <a:solidFill>
                  <a:srgbClr val="002060"/>
                </a:solidFill>
              </a:rPr>
              <a:t>. Детям о Великой Отечественной войне.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6.Дошкольникам о </a:t>
            </a:r>
            <a:r>
              <a:rPr lang="ru-RU" sz="2000" b="1" dirty="0">
                <a:solidFill>
                  <a:srgbClr val="002060"/>
                </a:solidFill>
              </a:rPr>
              <a:t>Великой Отечественной войне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7. Дошкольникам о войне.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8.Истории  и традиции донского казачества.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9. Донские казаки-краткая история.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10.Нахаленок-М.А. Шолохов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11. Судьба человека-краткое содержание.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12. История одного предмета.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971" y="2867922"/>
            <a:ext cx="2018327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23" y="237163"/>
            <a:ext cx="2784309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054" y="2325395"/>
            <a:ext cx="1595055" cy="194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996102"/>
            <a:ext cx="2071283" cy="2663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05" y="4161239"/>
            <a:ext cx="2481547" cy="2481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74546"/>
            <a:ext cx="2562636" cy="18907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8931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8900" b="1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8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7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329837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Задачи </a:t>
            </a:r>
            <a:r>
              <a:rPr lang="ru-RU" b="1" dirty="0">
                <a:solidFill>
                  <a:srgbClr val="FF0000"/>
                </a:solidFill>
              </a:rPr>
              <a:t>музейной педагогики: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• Формирование системы критериев и механизмов оценки образовательного результата музейной педагогики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• Обогащение предметно-развивающей среды ДОУ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• Формирование у дошкольников представления о музее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• Развитие познавательных способностей и </a:t>
            </a:r>
            <a:r>
              <a:rPr lang="ru-RU" sz="2000" dirty="0" smtClean="0">
                <a:solidFill>
                  <a:srgbClr val="FF0000"/>
                </a:solidFill>
              </a:rPr>
              <a:t>познавательной деятельности.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• Формирование проектно-исследовательских умений и навыков</a:t>
            </a:r>
            <a:r>
              <a:rPr lang="ru-RU" sz="1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146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322714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Принципы </a:t>
            </a:r>
            <a:r>
              <a:rPr lang="ru-RU" sz="4000" b="1" dirty="0">
                <a:solidFill>
                  <a:srgbClr val="FF0000"/>
                </a:solidFill>
              </a:rPr>
              <a:t>музейной педагогики</a:t>
            </a:r>
            <a:r>
              <a:rPr lang="ru-RU" sz="4000" b="1" dirty="0" smtClean="0">
                <a:solidFill>
                  <a:srgbClr val="FF0000"/>
                </a:solidFill>
              </a:rPr>
              <a:t>:</a:t>
            </a: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Наглядность.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Доступность.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Динамичность.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Содержательность.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Последовательность.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Гуманизм.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Поощрение.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Подвижность структуры занятий-экскурсий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32271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Музеи Ростовской области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       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</a:rPr>
              <a:t>.Азовский </a:t>
            </a:r>
            <a:r>
              <a:rPr lang="ru-RU" sz="2400" b="1" dirty="0">
                <a:solidFill>
                  <a:srgbClr val="002060"/>
                </a:solidFill>
              </a:rPr>
              <a:t>историко-археологический </a:t>
            </a:r>
            <a:r>
              <a:rPr lang="ru-RU" sz="2400" b="1" dirty="0" smtClean="0">
                <a:solidFill>
                  <a:srgbClr val="002060"/>
                </a:solidFill>
              </a:rPr>
              <a:t>и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                      палеонтологический </a:t>
            </a:r>
            <a:r>
              <a:rPr lang="ru-RU" sz="2400" b="1" dirty="0">
                <a:solidFill>
                  <a:srgbClr val="002060"/>
                </a:solidFill>
              </a:rPr>
              <a:t>музей-заповедник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2.</a:t>
            </a:r>
            <a:r>
              <a:rPr lang="ru-RU" sz="2400" b="1" dirty="0" smtClean="0">
                <a:solidFill>
                  <a:srgbClr val="002060"/>
                </a:solidFill>
              </a:rPr>
              <a:t>Домик Чехова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     3.</a:t>
            </a:r>
            <a:r>
              <a:rPr lang="ru-RU" sz="2000" b="1" dirty="0">
                <a:solidFill>
                  <a:srgbClr val="002060"/>
                </a:solidFill>
              </a:rPr>
              <a:t> Музей железнодорожной техники СКЖД под открытым небом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216024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77" y="2924944"/>
            <a:ext cx="2160240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77" y="4473116"/>
            <a:ext cx="2155632" cy="163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67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322714"/>
          </a:xfrm>
        </p:spPr>
        <p:txBody>
          <a:bodyPr>
            <a:noAutofit/>
          </a:bodyPr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Музеи Ростовской области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       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5</a:t>
            </a:r>
            <a:r>
              <a:rPr lang="ru-RU" sz="2400" b="1" dirty="0" smtClean="0">
                <a:solidFill>
                  <a:srgbClr val="002060"/>
                </a:solidFill>
              </a:rPr>
              <a:t>.Ростовский музей космонавтики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6.</a:t>
            </a:r>
            <a:r>
              <a:rPr lang="ru-RU" sz="2400" b="1" dirty="0" smtClean="0">
                <a:solidFill>
                  <a:srgbClr val="002060"/>
                </a:solidFill>
              </a:rPr>
              <a:t>Архиологический музей заповедник.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     </a:t>
            </a:r>
            <a:r>
              <a:rPr lang="ru-RU" sz="2000" b="1" dirty="0">
                <a:solidFill>
                  <a:srgbClr val="002060"/>
                </a:solidFill>
              </a:rPr>
              <a:t>7</a:t>
            </a:r>
            <a:r>
              <a:rPr lang="ru-RU" sz="2000" b="1" dirty="0" smtClean="0">
                <a:solidFill>
                  <a:srgbClr val="002060"/>
                </a:solidFill>
              </a:rPr>
              <a:t>. Культурно выставочный центр ДГТУ Донская казачья гвардия  и многие другие</a:t>
            </a: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dynamic-media-cdn.tripadvisor.com/media/photo-o/08/9b/cf/3d/photo1jpg.jpg?w=500&amp;h=-1&amp;s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3" y="949888"/>
            <a:ext cx="220824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4" y="2471155"/>
            <a:ext cx="2237233" cy="16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37112"/>
            <a:ext cx="225025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3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1504" cy="68740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Региональный компонент.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Патриотическое воспитание.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Изображение выглядит как одежда, Человеческое лицо, человек, в помещении&#10;&#10;Автоматически созданное описание"/>
          <p:cNvPicPr>
            <a:picLocks noChangeAspect="1"/>
            <a:extLst>
              <a:ext uri="smNativeData">
                <sm:smNativeData xmlns:sm="smNativeData" xmlns:lc="http://schemas.openxmlformats.org/drawingml/2006/lockedCanvas" xmlns="" val="SMDATA_17_rb7Qu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CMAAAAAgAAABQAAAAy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QSmI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Af39/AOfm5gPMzMwAwMD/AH9/fwAAAAAAAAAAAAAAAAD///8AAAAAACEAAAAYAAAAFAAAAOABAAApCgAAoCMAAHkj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52696" y="2204864"/>
            <a:ext cx="4128458" cy="3096344"/>
          </a:xfrm>
          <a:prstGeom prst="rect">
            <a:avLst/>
          </a:prstGeom>
          <a:noFill/>
          <a:ln w="88900" cmpd="thickThin">
            <a:solidFill>
              <a:srgbClr val="000000"/>
            </a:solidFill>
          </a:ln>
          <a:effectLst/>
        </p:spPr>
      </p:pic>
      <p:pic>
        <p:nvPicPr>
          <p:cNvPr id="6" name="Рисунок 5" descr="Изображение выглядит как в помещении, стена, Человеческое лицо, одежда&#10;&#10;Автоматически созданное описание"/>
          <p:cNvPicPr>
            <a:picLocks noChangeAspect="1"/>
            <a:extLst>
              <a:ext uri="smNativeData">
                <sm:smNativeData xmlns:sm="smNativeData" xmlns:lc="http://schemas.openxmlformats.org/drawingml/2006/lockedCanvas" xmlns="" val="SMDATA_17_rb7Qu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CMAAAAAgAAABQAAAAy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s9aUJ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Af39/AOfm5gPMzMwAwMD/AH9/fwAAAAAAAAAAAAAAAAD///8AAAAAACEAAAAYAAAAFAAAAAgnAAApCgAAyEgAAHkj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2" y="2132856"/>
            <a:ext cx="4114773" cy="3168352"/>
          </a:xfrm>
          <a:prstGeom prst="rect">
            <a:avLst/>
          </a:prstGeom>
          <a:noFill/>
          <a:ln w="88900" cmpd="thickThin">
            <a:solidFill>
              <a:srgbClr val="0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9979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solidFill>
                  <a:srgbClr val="FF0000"/>
                </a:solidFill>
              </a:rPr>
              <a:t>Растим патриотов!!!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Изображение выглядит как одежда, стена, обувь, в помещении&#10;&#10;Автоматически созданное описание"/>
          <p:cNvPicPr>
            <a:picLocks noChangeAspect="1"/>
            <a:extLst>
              <a:ext uri="smNativeData">
                <sm:smNativeData xmlns:sm="smNativeData" xmlns:lc="http://schemas.openxmlformats.org/drawingml/2006/lockedCanvas" xmlns="" val="SMDATA_17_rb7Qu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CMAAAAAgAAABQAAAAy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Af39/AOfm5gPMzMwAwMD/AH9/fwAAAAAAAAAAAAAAAAD///8AAAAAACEAAAAYAAAAFAAAAGgmAAAQAwAAx0gAANwc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642528"/>
            <a:ext cx="4106412" cy="3082026"/>
          </a:xfrm>
          <a:prstGeom prst="rect">
            <a:avLst/>
          </a:prstGeom>
          <a:noFill/>
          <a:ln w="88900" cmpd="thickThin">
            <a:solidFill>
              <a:srgbClr val="000000"/>
            </a:solidFill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8077" y="2008747"/>
            <a:ext cx="4824536" cy="40646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655670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57807"/>
            <a:ext cx="4032449" cy="3024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8407"/>
            <a:ext cx="4019978" cy="2865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36848"/>
            <a:ext cx="4023942" cy="3017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6" y="3429000"/>
            <a:ext cx="3901075" cy="2925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98848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ПАТРИОТИЗМ  НАЧИНАЕТСЯ С ДЕТСТВА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4404360" cy="2480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08" y="4411525"/>
            <a:ext cx="3899923" cy="21937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124744"/>
            <a:ext cx="2088232" cy="27843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526383"/>
            <a:ext cx="2952328" cy="20788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345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27</Words>
  <Application>Microsoft Office PowerPoint</Application>
  <PresentationFormat>Экран (4:3)</PresentationFormat>
  <Paragraphs>15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МУНИЦИПАЛЬНОЕ ДОШКОЛЬНОЕ ОБРАЗОВАТЕЛЬНОЕ УЧРЕЖДЕНИЕ ДЕТСКИЙ САД №14</vt:lpstr>
      <vt:lpstr>  Задачи музейной педагогики:  • Формирование системы критериев и механизмов оценки образовательного результата музейной педагогики.  • Обогащение предметно-развивающей среды ДОУ.  • Формирование у дошкольников представления о музее.  • Развитие познавательных способностей и познавательной деятельности.  • Формирование проектно-исследовательских умений и навыков.</vt:lpstr>
      <vt:lpstr>      Принципы музейной педагогики: Наглядность. Доступность. Динамичность. Содержательность. Последовательность. Гуманизм. Поощрение. Подвижность структуры занятий-экскурсий         </vt:lpstr>
      <vt:lpstr>       Музеи Ростовской области                          1.Азовский историко-археологический и                                            палеонтологический музей-заповедник    2.Домик Чехова                                                        3. Музей железнодорожной техники СКЖД под открытым небом        </vt:lpstr>
      <vt:lpstr>      Музеи Ростовской области                          5.Ростовский музей космонавтики    6.Архиологический музей заповедник.                                                        7. Культурно выставочный центр ДГТУ Донская казачья гвардия  и многие другие        </vt:lpstr>
      <vt:lpstr>Региональный компонент. Патриотическое воспитание.</vt:lpstr>
      <vt:lpstr>Растим патриотов!!!</vt:lpstr>
      <vt:lpstr>Презентация PowerPoint</vt:lpstr>
      <vt:lpstr>ПАТРИОТИЗМ  НАЧИНАЕТСЯ С ДЕТСТВА</vt:lpstr>
      <vt:lpstr>  Наш любимый край Донской</vt:lpstr>
      <vt:lpstr>Музей одного предмета</vt:lpstr>
      <vt:lpstr>Презентация PowerPoint</vt:lpstr>
      <vt:lpstr>Библиотека</vt:lpstr>
      <vt:lpstr>     Фильмотека 1.Детям о музеях. 2. Правила поведения в музеях. (для дошкольников) 3.Какие  бывают музеи. 4.Необычные музеи России. 5. Детям о Великой Отечественной войне. 6.Дошкольникам о Великой Отечественной войне. 7. Дошкольникам о войне. 8.Истории  и традиции донского казачества. 9. Донские казаки-краткая история. 10.Нахаленок-М.А. Шолохов 11. Судьба человека-краткое содержание. 12. История одного предмета. </vt:lpstr>
      <vt:lpstr>         СПАСИБО ЗА ВНИМАНИЕ!!!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самойлович</dc:creator>
  <cp:lastModifiedBy>анна самойлович</cp:lastModifiedBy>
  <cp:revision>25</cp:revision>
  <dcterms:created xsi:type="dcterms:W3CDTF">2023-12-04T17:33:55Z</dcterms:created>
  <dcterms:modified xsi:type="dcterms:W3CDTF">2023-12-07T08:54:44Z</dcterms:modified>
</cp:coreProperties>
</file>